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8" r:id="rId2"/>
  </p:sldMasterIdLst>
  <p:notesMasterIdLst>
    <p:notesMasterId r:id="rId10"/>
  </p:notesMasterIdLst>
  <p:handoutMasterIdLst>
    <p:handoutMasterId r:id="rId11"/>
  </p:handoutMasterIdLst>
  <p:sldIdLst>
    <p:sldId id="665" r:id="rId3"/>
    <p:sldId id="645" r:id="rId4"/>
    <p:sldId id="670" r:id="rId5"/>
    <p:sldId id="667" r:id="rId6"/>
    <p:sldId id="671" r:id="rId7"/>
    <p:sldId id="668" r:id="rId8"/>
    <p:sldId id="672" r:id="rId9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472"/>
    <a:srgbClr val="FFFFFF"/>
    <a:srgbClr val="093E8E"/>
    <a:srgbClr val="0070C0"/>
    <a:srgbClr val="2E99C0"/>
    <a:srgbClr val="54859F"/>
    <a:srgbClr val="55869F"/>
    <a:srgbClr val="DDDDDD"/>
    <a:srgbClr val="7FB1A9"/>
    <a:srgbClr val="567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F25A8C7-CC1A-4A08-9B4B-31F43B054C7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6300718" y="-2601021"/>
            <a:ext cx="8977380" cy="5533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-3474272" y="5204830"/>
            <a:ext cx="8977380" cy="5533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7499" y="279742"/>
            <a:ext cx="11517001" cy="62988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等腰三角形 5"/>
          <p:cNvSpPr>
            <a:spLocks noChangeAspect="1"/>
          </p:cNvSpPr>
          <p:nvPr userDrawn="1"/>
        </p:nvSpPr>
        <p:spPr>
          <a:xfrm flipV="1">
            <a:off x="5916046" y="279742"/>
            <a:ext cx="359906" cy="3102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rush"/>
      </p:transition>
    </mc:Choice>
    <mc:Fallback xmlns=""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56213" y="0"/>
            <a:ext cx="5435788" cy="68580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/>
    </mc:Choice>
    <mc:Fallback xmlns=""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advClick="0" advTm="1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2025/4/15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2025/4/15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90204" pitchFamily="34" charset="0"/>
        <a:buChar char="•"/>
        <a:defRPr sz="4265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90204" pitchFamily="34" charset="0"/>
        <a:buChar char="–"/>
        <a:defRPr sz="3735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90204" pitchFamily="34" charset="0"/>
        <a:buChar char="–"/>
        <a:defRPr sz="2665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90204" pitchFamily="34" charset="0"/>
        <a:buChar char="»"/>
        <a:defRPr sz="2665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9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9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9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9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 amt="43000"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23" y="0"/>
            <a:ext cx="12192000" cy="685800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2" name="矩形 11"/>
          <p:cNvSpPr/>
          <p:nvPr/>
        </p:nvSpPr>
        <p:spPr>
          <a:xfrm>
            <a:off x="0" y="1329267"/>
            <a:ext cx="12192000" cy="3969597"/>
          </a:xfrm>
          <a:prstGeom prst="rect">
            <a:avLst/>
          </a:prstGeom>
          <a:solidFill>
            <a:srgbClr val="093E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TextBox 4"/>
          <p:cNvSpPr txBox="1"/>
          <p:nvPr/>
        </p:nvSpPr>
        <p:spPr>
          <a:xfrm>
            <a:off x="1060450" y="2754526"/>
            <a:ext cx="9392750" cy="902335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5865" b="1" spc="384">
                <a:solidFill>
                  <a:schemeClr val="bg1"/>
                </a:solidFill>
                <a:latin typeface="STHeiti Regular" panose="02010600040101010101" charset="-122"/>
                <a:ea typeface="STHeiti Regular" panose="02010600040101010101" charset="-122"/>
              </a:rPr>
              <a:t>标题预设文本</a:t>
            </a:r>
            <a:r>
              <a:rPr lang="en-US" altLang="zh-CN" sz="5865" b="1" spc="384">
                <a:solidFill>
                  <a:schemeClr val="bg1"/>
                </a:solidFill>
                <a:latin typeface="STHeiti Regular" panose="02010600040101010101" charset="-122"/>
                <a:ea typeface="STHeiti Regular" panose="02010600040101010101" charset="-122"/>
              </a:rPr>
              <a:t>PPT</a:t>
            </a:r>
            <a:r>
              <a:rPr lang="zh-CN" altLang="en-US" sz="5865" b="1" spc="384">
                <a:solidFill>
                  <a:schemeClr val="bg1"/>
                </a:solidFill>
                <a:latin typeface="STHeiti Regular" panose="02010600040101010101" charset="-122"/>
                <a:ea typeface="STHeiti Regular" panose="02010600040101010101" charset="-122"/>
              </a:rPr>
              <a:t>模版</a:t>
            </a:r>
          </a:p>
        </p:txBody>
      </p:sp>
      <p:pic>
        <p:nvPicPr>
          <p:cNvPr id="13" name="图片 12" descr="WechatIMG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50" y="1694180"/>
            <a:ext cx="3776980" cy="83693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1060450" y="3647017"/>
            <a:ext cx="7578090" cy="37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65">
                <a:solidFill>
                  <a:schemeClr val="bg1"/>
                </a:solidFill>
                <a:latin typeface="Arial" panose="020B0604020202090204"/>
                <a:sym typeface="+mn-ea"/>
              </a:rPr>
              <a:t>PLEASE ENTER DETAILS HERE PLEASE ENTER DETAILS HERE</a:t>
            </a:r>
            <a:endParaRPr lang="zh-CN" altLang="en-US" sz="1865">
              <a:solidFill>
                <a:schemeClr val="bg1"/>
              </a:solidFill>
              <a:latin typeface="Arial" panose="020B0604020202090204"/>
            </a:endParaRPr>
          </a:p>
        </p:txBody>
      </p:sp>
      <p:sp>
        <p:nvSpPr>
          <p:cNvPr id="65" name="Freeform 27"/>
          <p:cNvSpPr>
            <a:spLocks noEditPoints="1"/>
          </p:cNvSpPr>
          <p:nvPr/>
        </p:nvSpPr>
        <p:spPr bwMode="auto">
          <a:xfrm>
            <a:off x="1162050" y="4301486"/>
            <a:ext cx="223097" cy="327237"/>
          </a:xfrm>
          <a:custGeom>
            <a:avLst/>
            <a:gdLst>
              <a:gd name="T0" fmla="*/ 20 w 204"/>
              <a:gd name="T1" fmla="*/ 87 h 285"/>
              <a:gd name="T2" fmla="*/ 49 w 204"/>
              <a:gd name="T3" fmla="*/ 64 h 285"/>
              <a:gd name="T4" fmla="*/ 66 w 204"/>
              <a:gd name="T5" fmla="*/ 64 h 285"/>
              <a:gd name="T6" fmla="*/ 72 w 204"/>
              <a:gd name="T7" fmla="*/ 73 h 285"/>
              <a:gd name="T8" fmla="*/ 78 w 204"/>
              <a:gd name="T9" fmla="*/ 64 h 285"/>
              <a:gd name="T10" fmla="*/ 92 w 204"/>
              <a:gd name="T11" fmla="*/ 64 h 285"/>
              <a:gd name="T12" fmla="*/ 122 w 204"/>
              <a:gd name="T13" fmla="*/ 87 h 285"/>
              <a:gd name="T14" fmla="*/ 122 w 204"/>
              <a:gd name="T15" fmla="*/ 117 h 285"/>
              <a:gd name="T16" fmla="*/ 104 w 204"/>
              <a:gd name="T17" fmla="*/ 117 h 285"/>
              <a:gd name="T18" fmla="*/ 104 w 204"/>
              <a:gd name="T19" fmla="*/ 91 h 285"/>
              <a:gd name="T20" fmla="*/ 98 w 204"/>
              <a:gd name="T21" fmla="*/ 91 h 285"/>
              <a:gd name="T22" fmla="*/ 98 w 204"/>
              <a:gd name="T23" fmla="*/ 117 h 285"/>
              <a:gd name="T24" fmla="*/ 43 w 204"/>
              <a:gd name="T25" fmla="*/ 117 h 285"/>
              <a:gd name="T26" fmla="*/ 43 w 204"/>
              <a:gd name="T27" fmla="*/ 91 h 285"/>
              <a:gd name="T28" fmla="*/ 38 w 204"/>
              <a:gd name="T29" fmla="*/ 91 h 285"/>
              <a:gd name="T30" fmla="*/ 38 w 204"/>
              <a:gd name="T31" fmla="*/ 117 h 285"/>
              <a:gd name="T32" fmla="*/ 20 w 204"/>
              <a:gd name="T33" fmla="*/ 117 h 285"/>
              <a:gd name="T34" fmla="*/ 20 w 204"/>
              <a:gd name="T35" fmla="*/ 87 h 285"/>
              <a:gd name="T36" fmla="*/ 72 w 204"/>
              <a:gd name="T37" fmla="*/ 57 h 285"/>
              <a:gd name="T38" fmla="*/ 93 w 204"/>
              <a:gd name="T39" fmla="*/ 35 h 285"/>
              <a:gd name="T40" fmla="*/ 72 w 204"/>
              <a:gd name="T41" fmla="*/ 14 h 285"/>
              <a:gd name="T42" fmla="*/ 50 w 204"/>
              <a:gd name="T43" fmla="*/ 35 h 285"/>
              <a:gd name="T44" fmla="*/ 72 w 204"/>
              <a:gd name="T45" fmla="*/ 57 h 285"/>
              <a:gd name="T46" fmla="*/ 43 w 204"/>
              <a:gd name="T47" fmla="*/ 285 h 285"/>
              <a:gd name="T48" fmla="*/ 98 w 204"/>
              <a:gd name="T49" fmla="*/ 285 h 285"/>
              <a:gd name="T50" fmla="*/ 124 w 204"/>
              <a:gd name="T51" fmla="*/ 147 h 285"/>
              <a:gd name="T52" fmla="*/ 17 w 204"/>
              <a:gd name="T53" fmla="*/ 147 h 285"/>
              <a:gd name="T54" fmla="*/ 43 w 204"/>
              <a:gd name="T55" fmla="*/ 285 h 285"/>
              <a:gd name="T56" fmla="*/ 204 w 204"/>
              <a:gd name="T57" fmla="*/ 29 h 285"/>
              <a:gd name="T58" fmla="*/ 166 w 204"/>
              <a:gd name="T59" fmla="*/ 58 h 285"/>
              <a:gd name="T60" fmla="*/ 135 w 204"/>
              <a:gd name="T61" fmla="*/ 73 h 285"/>
              <a:gd name="T62" fmla="*/ 144 w 204"/>
              <a:gd name="T63" fmla="*/ 55 h 285"/>
              <a:gd name="T64" fmla="*/ 122 w 204"/>
              <a:gd name="T65" fmla="*/ 29 h 285"/>
              <a:gd name="T66" fmla="*/ 163 w 204"/>
              <a:gd name="T67" fmla="*/ 0 h 285"/>
              <a:gd name="T68" fmla="*/ 204 w 204"/>
              <a:gd name="T69" fmla="*/ 29 h 285"/>
              <a:gd name="T70" fmla="*/ 187 w 204"/>
              <a:gd name="T71" fmla="*/ 36 h 285"/>
              <a:gd name="T72" fmla="*/ 185 w 204"/>
              <a:gd name="T73" fmla="*/ 34 h 285"/>
              <a:gd name="T74" fmla="*/ 141 w 204"/>
              <a:gd name="T75" fmla="*/ 34 h 285"/>
              <a:gd name="T76" fmla="*/ 139 w 204"/>
              <a:gd name="T77" fmla="*/ 36 h 285"/>
              <a:gd name="T78" fmla="*/ 141 w 204"/>
              <a:gd name="T79" fmla="*/ 39 h 285"/>
              <a:gd name="T80" fmla="*/ 185 w 204"/>
              <a:gd name="T81" fmla="*/ 39 h 285"/>
              <a:gd name="T82" fmla="*/ 187 w 204"/>
              <a:gd name="T83" fmla="*/ 36 h 285"/>
              <a:gd name="T84" fmla="*/ 187 w 204"/>
              <a:gd name="T85" fmla="*/ 22 h 285"/>
              <a:gd name="T86" fmla="*/ 185 w 204"/>
              <a:gd name="T87" fmla="*/ 20 h 285"/>
              <a:gd name="T88" fmla="*/ 141 w 204"/>
              <a:gd name="T89" fmla="*/ 20 h 285"/>
              <a:gd name="T90" fmla="*/ 139 w 204"/>
              <a:gd name="T91" fmla="*/ 22 h 285"/>
              <a:gd name="T92" fmla="*/ 141 w 204"/>
              <a:gd name="T93" fmla="*/ 25 h 285"/>
              <a:gd name="T94" fmla="*/ 185 w 204"/>
              <a:gd name="T95" fmla="*/ 25 h 285"/>
              <a:gd name="T96" fmla="*/ 187 w 204"/>
              <a:gd name="T97" fmla="*/ 22 h 285"/>
              <a:gd name="T98" fmla="*/ 0 w 204"/>
              <a:gd name="T99" fmla="*/ 141 h 285"/>
              <a:gd name="T100" fmla="*/ 141 w 204"/>
              <a:gd name="T101" fmla="*/ 141 h 285"/>
              <a:gd name="T102" fmla="*/ 141 w 204"/>
              <a:gd name="T103" fmla="*/ 121 h 285"/>
              <a:gd name="T104" fmla="*/ 0 w 204"/>
              <a:gd name="T105" fmla="*/ 121 h 285"/>
              <a:gd name="T106" fmla="*/ 0 w 204"/>
              <a:gd name="T107" fmla="*/ 141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4" h="285">
                <a:moveTo>
                  <a:pt x="20" y="87"/>
                </a:moveTo>
                <a:cubicBezTo>
                  <a:pt x="20" y="87"/>
                  <a:pt x="18" y="64"/>
                  <a:pt x="49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72" y="73"/>
                  <a:pt x="72" y="73"/>
                  <a:pt x="72" y="73"/>
                </a:cubicBezTo>
                <a:cubicBezTo>
                  <a:pt x="78" y="64"/>
                  <a:pt x="78" y="64"/>
                  <a:pt x="78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2" y="64"/>
                  <a:pt x="120" y="63"/>
                  <a:pt x="122" y="87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98" y="91"/>
                  <a:pt x="98" y="91"/>
                  <a:pt x="98" y="91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91"/>
                  <a:pt x="43" y="91"/>
                  <a:pt x="43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20" y="117"/>
                  <a:pt x="20" y="117"/>
                  <a:pt x="20" y="117"/>
                </a:cubicBezTo>
                <a:lnTo>
                  <a:pt x="20" y="87"/>
                </a:lnTo>
                <a:close/>
                <a:moveTo>
                  <a:pt x="72" y="57"/>
                </a:moveTo>
                <a:cubicBezTo>
                  <a:pt x="84" y="57"/>
                  <a:pt x="93" y="47"/>
                  <a:pt x="93" y="35"/>
                </a:cubicBezTo>
                <a:cubicBezTo>
                  <a:pt x="93" y="23"/>
                  <a:pt x="84" y="14"/>
                  <a:pt x="72" y="14"/>
                </a:cubicBezTo>
                <a:cubicBezTo>
                  <a:pt x="60" y="14"/>
                  <a:pt x="50" y="23"/>
                  <a:pt x="50" y="35"/>
                </a:cubicBezTo>
                <a:cubicBezTo>
                  <a:pt x="50" y="47"/>
                  <a:pt x="60" y="57"/>
                  <a:pt x="72" y="57"/>
                </a:cubicBezTo>
                <a:close/>
                <a:moveTo>
                  <a:pt x="43" y="285"/>
                </a:moveTo>
                <a:cubicBezTo>
                  <a:pt x="98" y="285"/>
                  <a:pt x="98" y="285"/>
                  <a:pt x="98" y="285"/>
                </a:cubicBezTo>
                <a:cubicBezTo>
                  <a:pt x="124" y="147"/>
                  <a:pt x="124" y="147"/>
                  <a:pt x="124" y="147"/>
                </a:cubicBezTo>
                <a:cubicBezTo>
                  <a:pt x="17" y="147"/>
                  <a:pt x="17" y="147"/>
                  <a:pt x="17" y="147"/>
                </a:cubicBezTo>
                <a:lnTo>
                  <a:pt x="43" y="285"/>
                </a:lnTo>
                <a:close/>
                <a:moveTo>
                  <a:pt x="204" y="29"/>
                </a:moveTo>
                <a:cubicBezTo>
                  <a:pt x="204" y="45"/>
                  <a:pt x="187" y="57"/>
                  <a:pt x="166" y="58"/>
                </a:cubicBezTo>
                <a:cubicBezTo>
                  <a:pt x="154" y="67"/>
                  <a:pt x="135" y="73"/>
                  <a:pt x="135" y="73"/>
                </a:cubicBezTo>
                <a:cubicBezTo>
                  <a:pt x="144" y="64"/>
                  <a:pt x="145" y="58"/>
                  <a:pt x="144" y="55"/>
                </a:cubicBezTo>
                <a:cubicBezTo>
                  <a:pt x="131" y="50"/>
                  <a:pt x="122" y="41"/>
                  <a:pt x="122" y="29"/>
                </a:cubicBezTo>
                <a:cubicBezTo>
                  <a:pt x="122" y="13"/>
                  <a:pt x="140" y="0"/>
                  <a:pt x="163" y="0"/>
                </a:cubicBezTo>
                <a:cubicBezTo>
                  <a:pt x="186" y="0"/>
                  <a:pt x="204" y="13"/>
                  <a:pt x="204" y="29"/>
                </a:cubicBezTo>
                <a:close/>
                <a:moveTo>
                  <a:pt x="187" y="36"/>
                </a:moveTo>
                <a:cubicBezTo>
                  <a:pt x="187" y="35"/>
                  <a:pt x="186" y="34"/>
                  <a:pt x="185" y="34"/>
                </a:cubicBezTo>
                <a:cubicBezTo>
                  <a:pt x="141" y="34"/>
                  <a:pt x="141" y="34"/>
                  <a:pt x="141" y="34"/>
                </a:cubicBezTo>
                <a:cubicBezTo>
                  <a:pt x="140" y="34"/>
                  <a:pt x="139" y="35"/>
                  <a:pt x="139" y="36"/>
                </a:cubicBezTo>
                <a:cubicBezTo>
                  <a:pt x="139" y="38"/>
                  <a:pt x="140" y="39"/>
                  <a:pt x="141" y="39"/>
                </a:cubicBezTo>
                <a:cubicBezTo>
                  <a:pt x="185" y="39"/>
                  <a:pt x="185" y="39"/>
                  <a:pt x="185" y="39"/>
                </a:cubicBezTo>
                <a:cubicBezTo>
                  <a:pt x="186" y="39"/>
                  <a:pt x="187" y="38"/>
                  <a:pt x="187" y="36"/>
                </a:cubicBezTo>
                <a:close/>
                <a:moveTo>
                  <a:pt x="187" y="22"/>
                </a:moveTo>
                <a:cubicBezTo>
                  <a:pt x="187" y="21"/>
                  <a:pt x="186" y="20"/>
                  <a:pt x="185" y="20"/>
                </a:cubicBezTo>
                <a:cubicBezTo>
                  <a:pt x="141" y="20"/>
                  <a:pt x="141" y="20"/>
                  <a:pt x="141" y="20"/>
                </a:cubicBezTo>
                <a:cubicBezTo>
                  <a:pt x="140" y="20"/>
                  <a:pt x="139" y="21"/>
                  <a:pt x="139" y="22"/>
                </a:cubicBezTo>
                <a:cubicBezTo>
                  <a:pt x="139" y="24"/>
                  <a:pt x="140" y="25"/>
                  <a:pt x="141" y="25"/>
                </a:cubicBezTo>
                <a:cubicBezTo>
                  <a:pt x="185" y="25"/>
                  <a:pt x="185" y="25"/>
                  <a:pt x="185" y="25"/>
                </a:cubicBezTo>
                <a:cubicBezTo>
                  <a:pt x="186" y="25"/>
                  <a:pt x="187" y="24"/>
                  <a:pt x="187" y="22"/>
                </a:cubicBezTo>
                <a:close/>
                <a:moveTo>
                  <a:pt x="0" y="141"/>
                </a:moveTo>
                <a:cubicBezTo>
                  <a:pt x="141" y="141"/>
                  <a:pt x="141" y="141"/>
                  <a:pt x="141" y="141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0" y="121"/>
                  <a:pt x="0" y="121"/>
                  <a:pt x="0" y="121"/>
                </a:cubicBezTo>
                <a:lnTo>
                  <a:pt x="0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385233" y="4311646"/>
            <a:ext cx="2163549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>
                <a:solidFill>
                  <a:schemeClr val="bg1"/>
                </a:solidFill>
              </a:rPr>
              <a:t>主讲人：张三李四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3611457" y="4344878"/>
            <a:ext cx="282787" cy="240453"/>
            <a:chOff x="5394325" y="3578225"/>
            <a:chExt cx="358775" cy="360363"/>
          </a:xfrm>
          <a:solidFill>
            <a:schemeClr val="bg1"/>
          </a:solidFill>
        </p:grpSpPr>
        <p:sp>
          <p:nvSpPr>
            <p:cNvPr id="75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2700" tIns="12700" rIns="12700" bIns="127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76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2700" tIns="12700" rIns="12700" bIns="127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77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2700" tIns="12700" rIns="12700" bIns="127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78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2700" tIns="12700" rIns="12700" bIns="127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79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2700" tIns="12700" rIns="12700" bIns="127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80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2700" tIns="12700" rIns="12700" bIns="127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81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2700" tIns="12700" rIns="12700" bIns="127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82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2700" tIns="12700" rIns="12700" bIns="127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83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2700" tIns="12700" rIns="12700" bIns="127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84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2700" tIns="12700" rIns="12700" bIns="127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956685" y="4311650"/>
            <a:ext cx="249174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>
                <a:solidFill>
                  <a:schemeClr val="bg1"/>
                </a:solidFill>
              </a:rPr>
              <a:t>杭州</a:t>
            </a:r>
            <a:r>
              <a:rPr lang="en-US" altLang="zh-CN" sz="1600">
                <a:solidFill>
                  <a:schemeClr val="bg1"/>
                </a:solidFill>
              </a:rPr>
              <a:t>·</a:t>
            </a:r>
            <a:r>
              <a:rPr lang="zh-CN" altLang="en-US" sz="1600">
                <a:solidFill>
                  <a:schemeClr val="bg1"/>
                </a:solidFill>
              </a:rPr>
              <a:t> </a:t>
            </a:r>
            <a:r>
              <a:rPr lang="en-US" altLang="zh-CN" sz="1600">
                <a:solidFill>
                  <a:schemeClr val="bg1"/>
                </a:solidFill>
              </a:rPr>
              <a:t>2021</a:t>
            </a:r>
            <a:r>
              <a:rPr lang="zh-CN" altLang="en-US" sz="1600">
                <a:solidFill>
                  <a:schemeClr val="bg1"/>
                </a:solidFill>
              </a:rPr>
              <a:t>年</a:t>
            </a:r>
            <a:r>
              <a:rPr lang="en-US" altLang="zh-CN" sz="1600">
                <a:solidFill>
                  <a:schemeClr val="bg1"/>
                </a:solidFill>
              </a:rPr>
              <a:t>11</a:t>
            </a:r>
            <a:r>
              <a:rPr lang="zh-CN" altLang="en-US" sz="1600">
                <a:solidFill>
                  <a:schemeClr val="bg1"/>
                </a:solidFill>
              </a:rPr>
              <a:t>月</a:t>
            </a:r>
            <a:r>
              <a:rPr lang="en-US" altLang="zh-CN" sz="1600">
                <a:solidFill>
                  <a:schemeClr val="bg1"/>
                </a:solidFill>
              </a:rPr>
              <a:t>16</a:t>
            </a:r>
            <a:r>
              <a:rPr lang="zh-CN" altLang="en-US" sz="1600">
                <a:solidFill>
                  <a:schemeClr val="bg1"/>
                </a:solidFill>
              </a:rPr>
              <a:t>日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1ide-Arrow: Pentagon 2"/>
          <p:cNvSpPr/>
          <p:nvPr/>
        </p:nvSpPr>
        <p:spPr>
          <a:xfrm>
            <a:off x="0" y="1443021"/>
            <a:ext cx="4943872" cy="2400265"/>
          </a:xfrm>
          <a:prstGeom prst="homePlate">
            <a:avLst>
              <a:gd name="adj" fmla="val 0"/>
            </a:avLst>
          </a:prstGeom>
          <a:solidFill>
            <a:srgbClr val="09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3" name="Group 3"/>
          <p:cNvGrpSpPr/>
          <p:nvPr/>
        </p:nvGrpSpPr>
        <p:grpSpPr>
          <a:xfrm>
            <a:off x="6193821" y="986056"/>
            <a:ext cx="4752528" cy="741644"/>
            <a:chOff x="2891644" y="2187048"/>
            <a:chExt cx="4752528" cy="741643"/>
          </a:xfrm>
        </p:grpSpPr>
        <p:sp>
          <p:nvSpPr>
            <p:cNvPr id="74" name="Rectangle: Rounded Corners 4"/>
            <p:cNvSpPr/>
            <p:nvPr/>
          </p:nvSpPr>
          <p:spPr bwMode="auto">
            <a:xfrm>
              <a:off x="2891644" y="2187048"/>
              <a:ext cx="709210" cy="709210"/>
            </a:xfrm>
            <a:prstGeom prst="roundRect">
              <a:avLst/>
            </a:prstGeom>
            <a:solidFill>
              <a:srgbClr val="093E8E"/>
            </a:solidFill>
            <a:ln w="19050">
              <a:noFill/>
              <a:round/>
            </a:ln>
          </p:spPr>
          <p:txBody>
            <a:bodyPr rot="0" spcFirstLastPara="0" vert="horz" wrap="none" lIns="121920" tIns="60960" rIns="121920" bIns="60960" anchor="ctr" anchorCtr="1" forceAA="0" compatLnSpc="1">
              <a:normAutofit fontScale="87500" lnSpcReduction="10000"/>
            </a:bodyPr>
            <a:lstStyle/>
            <a:p>
              <a:pPr algn="ctr"/>
              <a:r>
                <a:rPr lang="en-US" altLang="zh-CN" sz="4265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01</a:t>
              </a:r>
            </a:p>
          </p:txBody>
        </p:sp>
        <p:grpSp>
          <p:nvGrpSpPr>
            <p:cNvPr id="75" name="Group 5"/>
            <p:cNvGrpSpPr/>
            <p:nvPr/>
          </p:nvGrpSpPr>
          <p:grpSpPr>
            <a:xfrm>
              <a:off x="3681598" y="2260037"/>
              <a:ext cx="3962574" cy="668654"/>
              <a:chOff x="3943834" y="704409"/>
              <a:chExt cx="3962574" cy="668654"/>
            </a:xfrm>
          </p:grpSpPr>
          <p:sp>
            <p:nvSpPr>
              <p:cNvPr id="76" name="TextBox 6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/>
              <a:lstStyle/>
              <a:p>
                <a:r>
                  <a:rPr lang="zh-CN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标题文本预设</a:t>
                </a:r>
              </a:p>
            </p:txBody>
          </p:sp>
          <p:sp>
            <p:nvSpPr>
              <p:cNvPr id="77" name="TextBox 7"/>
              <p:cNvSpPr txBox="1"/>
              <p:nvPr/>
            </p:nvSpPr>
            <p:spPr>
              <a:xfrm>
                <a:off x="3943834" y="946979"/>
                <a:ext cx="3962400" cy="426084"/>
              </a:xfrm>
              <a:prstGeom prst="rect">
                <a:avLst/>
              </a:prstGeom>
            </p:spPr>
            <p:txBody>
              <a:bodyPr vert="horz" wrap="square" lIns="480000" tIns="0" rIns="0" bIns="0" anchor="ctr" anchorCtr="0">
                <a:normAutofit fontScale="875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8" name="Group 8"/>
          <p:cNvGrpSpPr/>
          <p:nvPr/>
        </p:nvGrpSpPr>
        <p:grpSpPr>
          <a:xfrm>
            <a:off x="6193821" y="2030172"/>
            <a:ext cx="4752528" cy="754979"/>
            <a:chOff x="2891644" y="2990233"/>
            <a:chExt cx="4752528" cy="754978"/>
          </a:xfrm>
        </p:grpSpPr>
        <p:sp>
          <p:nvSpPr>
            <p:cNvPr id="79" name="Rectangle: Rounded Corners 9"/>
            <p:cNvSpPr/>
            <p:nvPr/>
          </p:nvSpPr>
          <p:spPr bwMode="auto">
            <a:xfrm>
              <a:off x="2891644" y="2990233"/>
              <a:ext cx="709210" cy="709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93E8E"/>
              </a:solidFill>
              <a:round/>
            </a:ln>
          </p:spPr>
          <p:txBody>
            <a:bodyPr rot="0" spcFirstLastPara="0" vert="horz" wrap="none" lIns="121920" tIns="60960" rIns="121920" bIns="60960" anchor="ctr" anchorCtr="1" forceAA="0" compatLnSpc="1">
              <a:normAutofit fontScale="87500" lnSpcReduction="10000"/>
            </a:bodyPr>
            <a:lstStyle/>
            <a:p>
              <a:pPr algn="ctr"/>
              <a:r>
                <a:rPr lang="en-US" altLang="zh-CN" sz="4265" dirty="0">
                  <a:solidFill>
                    <a:srgbClr val="093E8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02</a:t>
              </a:r>
            </a:p>
          </p:txBody>
        </p:sp>
        <p:grpSp>
          <p:nvGrpSpPr>
            <p:cNvPr id="80" name="Group 10"/>
            <p:cNvGrpSpPr/>
            <p:nvPr/>
          </p:nvGrpSpPr>
          <p:grpSpPr>
            <a:xfrm>
              <a:off x="3681598" y="3063222"/>
              <a:ext cx="3962574" cy="681989"/>
              <a:chOff x="3943834" y="704409"/>
              <a:chExt cx="3962574" cy="681989"/>
            </a:xfrm>
          </p:grpSpPr>
          <p:sp>
            <p:nvSpPr>
              <p:cNvPr id="81" name="TextBox 1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 fontScale="87500" lnSpcReduction="20000"/>
              </a:bodyPr>
              <a:lstStyle/>
              <a:p>
                <a:r>
                  <a:rPr lang="zh-CN" altLang="en-US" sz="213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标题文本预设</a:t>
                </a:r>
                <a:endParaRPr lang="en-US" altLang="zh-CN" sz="213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82" name="TextBox 12"/>
              <p:cNvSpPr txBox="1"/>
              <p:nvPr/>
            </p:nvSpPr>
            <p:spPr>
              <a:xfrm>
                <a:off x="3943834" y="946979"/>
                <a:ext cx="3962400" cy="439419"/>
              </a:xfrm>
              <a:prstGeom prst="rect">
                <a:avLst/>
              </a:prstGeom>
            </p:spPr>
            <p:txBody>
              <a:bodyPr vert="horz" wrap="square" lIns="480000" tIns="0" rIns="0" bIns="0" anchor="ctr" anchorCtr="0">
                <a:normAutofit fontScale="9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83" name="Group 13"/>
          <p:cNvGrpSpPr/>
          <p:nvPr/>
        </p:nvGrpSpPr>
        <p:grpSpPr>
          <a:xfrm>
            <a:off x="6193821" y="3074288"/>
            <a:ext cx="4752528" cy="744819"/>
            <a:chOff x="2891644" y="3793418"/>
            <a:chExt cx="4752528" cy="744818"/>
          </a:xfrm>
        </p:grpSpPr>
        <p:sp>
          <p:nvSpPr>
            <p:cNvPr id="84" name="Rectangle: Rounded Corners 14"/>
            <p:cNvSpPr/>
            <p:nvPr/>
          </p:nvSpPr>
          <p:spPr bwMode="auto">
            <a:xfrm>
              <a:off x="2891644" y="3793418"/>
              <a:ext cx="709210" cy="709210"/>
            </a:xfrm>
            <a:prstGeom prst="roundRect">
              <a:avLst/>
            </a:prstGeom>
            <a:solidFill>
              <a:srgbClr val="093E8E"/>
            </a:solidFill>
            <a:ln w="19050">
              <a:noFill/>
              <a:round/>
            </a:ln>
          </p:spPr>
          <p:txBody>
            <a:bodyPr rot="0" spcFirstLastPara="0" vert="horz" wrap="none" lIns="121920" tIns="60960" rIns="121920" bIns="60960" anchor="ctr" anchorCtr="1" forceAA="0" compatLnSpc="1">
              <a:normAutofit fontScale="87500" lnSpcReduction="10000"/>
            </a:bodyPr>
            <a:lstStyle/>
            <a:p>
              <a:pPr algn="ctr"/>
              <a:r>
                <a:rPr lang="en-US" altLang="zh-CN" sz="4265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03</a:t>
              </a:r>
            </a:p>
          </p:txBody>
        </p:sp>
        <p:grpSp>
          <p:nvGrpSpPr>
            <p:cNvPr id="85" name="Group 15"/>
            <p:cNvGrpSpPr/>
            <p:nvPr/>
          </p:nvGrpSpPr>
          <p:grpSpPr>
            <a:xfrm>
              <a:off x="3681598" y="3866407"/>
              <a:ext cx="3962574" cy="671829"/>
              <a:chOff x="3943834" y="704409"/>
              <a:chExt cx="3962574" cy="671829"/>
            </a:xfrm>
          </p:grpSpPr>
          <p:sp>
            <p:nvSpPr>
              <p:cNvPr id="86" name="TextBox 16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 fontScale="87500" lnSpcReduction="20000"/>
              </a:bodyPr>
              <a:lstStyle/>
              <a:p>
                <a:r>
                  <a:rPr lang="zh-CN" altLang="en-US" sz="213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标题文本预设</a:t>
                </a:r>
              </a:p>
            </p:txBody>
          </p:sp>
          <p:sp>
            <p:nvSpPr>
              <p:cNvPr id="87" name="TextBox 17"/>
              <p:cNvSpPr txBox="1"/>
              <p:nvPr/>
            </p:nvSpPr>
            <p:spPr>
              <a:xfrm>
                <a:off x="3943834" y="946979"/>
                <a:ext cx="3962400" cy="429259"/>
              </a:xfrm>
              <a:prstGeom prst="rect">
                <a:avLst/>
              </a:prstGeom>
            </p:spPr>
            <p:txBody>
              <a:bodyPr vert="horz" wrap="square" lIns="480000" tIns="0" rIns="0" bIns="0" anchor="ctr" anchorCtr="0">
                <a:normAutofit fontScale="875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88" name="Group 18"/>
          <p:cNvGrpSpPr/>
          <p:nvPr/>
        </p:nvGrpSpPr>
        <p:grpSpPr>
          <a:xfrm>
            <a:off x="6193821" y="4118404"/>
            <a:ext cx="4752528" cy="774664"/>
            <a:chOff x="2891644" y="4596603"/>
            <a:chExt cx="4752528" cy="774663"/>
          </a:xfrm>
        </p:grpSpPr>
        <p:sp>
          <p:nvSpPr>
            <p:cNvPr id="89" name="Rectangle: Rounded Corners 19"/>
            <p:cNvSpPr/>
            <p:nvPr/>
          </p:nvSpPr>
          <p:spPr bwMode="auto">
            <a:xfrm>
              <a:off x="2891644" y="4596603"/>
              <a:ext cx="709210" cy="709210"/>
            </a:xfrm>
            <a:prstGeom prst="round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olid"/>
              <a:round/>
            </a:ln>
          </p:spPr>
          <p:txBody>
            <a:bodyPr rot="0" spcFirstLastPara="0" vert="horz" wrap="none" lIns="121920" tIns="60960" rIns="121920" bIns="60960" anchor="ctr" anchorCtr="1" forceAA="0" compatLnSpc="1">
              <a:normAutofit fontScale="87500" lnSpcReduction="10000"/>
            </a:bodyPr>
            <a:lstStyle/>
            <a:p>
              <a:pPr algn="ctr"/>
              <a:r>
                <a:rPr lang="en-US" altLang="zh-CN" sz="4265" dirty="0">
                  <a:solidFill>
                    <a:srgbClr val="093E8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04</a:t>
              </a:r>
            </a:p>
          </p:txBody>
        </p:sp>
        <p:grpSp>
          <p:nvGrpSpPr>
            <p:cNvPr id="90" name="Group 20"/>
            <p:cNvGrpSpPr/>
            <p:nvPr/>
          </p:nvGrpSpPr>
          <p:grpSpPr>
            <a:xfrm>
              <a:off x="3681598" y="4669592"/>
              <a:ext cx="3962574" cy="701674"/>
              <a:chOff x="3943834" y="704409"/>
              <a:chExt cx="3962574" cy="701674"/>
            </a:xfrm>
          </p:grpSpPr>
          <p:sp>
            <p:nvSpPr>
              <p:cNvPr id="91" name="TextBox 2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 fontScale="87500" lnSpcReduction="20000"/>
              </a:bodyPr>
              <a:lstStyle/>
              <a:p>
                <a:r>
                  <a:rPr lang="zh-CN" altLang="en-US" sz="213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标题文本预设</a:t>
                </a:r>
              </a:p>
            </p:txBody>
          </p:sp>
          <p:sp>
            <p:nvSpPr>
              <p:cNvPr id="92" name="TextBox 22"/>
              <p:cNvSpPr txBox="1"/>
              <p:nvPr/>
            </p:nvSpPr>
            <p:spPr>
              <a:xfrm>
                <a:off x="3943834" y="946979"/>
                <a:ext cx="3962400" cy="459104"/>
              </a:xfrm>
              <a:prstGeom prst="rect">
                <a:avLst/>
              </a:prstGeom>
            </p:spPr>
            <p:txBody>
              <a:bodyPr vert="horz" wrap="square" lIns="480000" tIns="0" rIns="0" bIns="0" anchor="ctr" anchorCtr="0">
                <a:normAutofit fontScale="9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2351584" y="1917847"/>
            <a:ext cx="2150949" cy="123110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/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目录</a:t>
            </a:r>
          </a:p>
        </p:txBody>
      </p:sp>
      <p:sp>
        <p:nvSpPr>
          <p:cNvPr id="27" name="矩形 26"/>
          <p:cNvSpPr/>
          <p:nvPr/>
        </p:nvSpPr>
        <p:spPr>
          <a:xfrm>
            <a:off x="2896789" y="2979329"/>
            <a:ext cx="1569665" cy="369333"/>
          </a:xfrm>
          <a:prstGeom prst="rect">
            <a:avLst/>
          </a:prstGeom>
        </p:spPr>
        <p:txBody>
          <a:bodyPr wrap="none">
            <a:normAutofit fontScale="90000" lnSpcReduction="20000"/>
          </a:bodyPr>
          <a:lstStyle/>
          <a:p>
            <a:pPr algn="r"/>
            <a:r>
              <a:rPr lang="en-US" altLang="zh-CN" sz="24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CONTENT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199505"/>
            <a:ext cx="12192000" cy="658495"/>
          </a:xfrm>
          <a:prstGeom prst="rect">
            <a:avLst/>
          </a:prstGeom>
          <a:solidFill>
            <a:srgbClr val="09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WechatIMG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0" y="6285865"/>
            <a:ext cx="2221230" cy="485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83707" y="6337300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发展动物</a:t>
            </a:r>
            <a:r>
              <a:rPr lang="zh-CN" altLang="en-US" sz="1600" b="1" dirty="0" smtClean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医学  根植学科融合</a:t>
            </a:r>
            <a:endParaRPr lang="zh-CN" altLang="en-US" sz="16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2326007" cy="6858000"/>
          </a:xfrm>
          <a:prstGeom prst="rect">
            <a:avLst/>
          </a:prstGeom>
          <a:solidFill>
            <a:srgbClr val="093E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椭圆 3"/>
          <p:cNvSpPr/>
          <p:nvPr/>
        </p:nvSpPr>
        <p:spPr>
          <a:xfrm>
            <a:off x="1057081" y="2164101"/>
            <a:ext cx="2401852" cy="240185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矩形 23"/>
          <p:cNvSpPr/>
          <p:nvPr/>
        </p:nvSpPr>
        <p:spPr bwMode="auto">
          <a:xfrm>
            <a:off x="4543319" y="2524017"/>
            <a:ext cx="6343650" cy="993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865" b="1" kern="100">
                <a:solidFill>
                  <a:srgbClr val="093E8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503050405090304" pitchFamily="18" charset="0"/>
              </a:rPr>
              <a:t>01</a:t>
            </a:r>
            <a:r>
              <a:rPr lang="zh-CN" altLang="en-US" sz="5865" b="1" kern="100">
                <a:solidFill>
                  <a:srgbClr val="093E8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503050405090304" pitchFamily="18" charset="0"/>
              </a:rPr>
              <a:t>主标题文本预设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4613910" y="3928745"/>
            <a:ext cx="2210435" cy="369570"/>
          </a:xfrm>
          <a:prstGeom prst="roundRect">
            <a:avLst>
              <a:gd name="adj" fmla="val 50000"/>
            </a:avLst>
          </a:prstGeom>
          <a:solidFill>
            <a:srgbClr val="09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charset="0"/>
              <a:buChar char=""/>
            </a:pPr>
            <a:r>
              <a:rPr lang="zh-CN" altLang="en-US" sz="1865">
                <a:latin typeface="+mj-lt"/>
              </a:rPr>
              <a:t>分节一小标</a:t>
            </a:r>
          </a:p>
        </p:txBody>
      </p:sp>
      <p:pic>
        <p:nvPicPr>
          <p:cNvPr id="19" name="Picture 6" descr="E:\2020jose\浙江大学动物系logo\ppt\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" y="2049145"/>
            <a:ext cx="2638425" cy="26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矩形 45"/>
          <p:cNvSpPr/>
          <p:nvPr/>
        </p:nvSpPr>
        <p:spPr>
          <a:xfrm>
            <a:off x="4613910" y="3435562"/>
            <a:ext cx="7578090" cy="37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65">
                <a:solidFill>
                  <a:schemeClr val="bg1">
                    <a:lumMod val="50000"/>
                  </a:schemeClr>
                </a:solidFill>
                <a:latin typeface="Arial" panose="020B0604020202090204"/>
                <a:sym typeface="+mn-ea"/>
              </a:rPr>
              <a:t>PLEASE ENTER DETAILS HERE PLEASE ENTER</a:t>
            </a:r>
          </a:p>
        </p:txBody>
      </p:sp>
      <p:sp>
        <p:nvSpPr>
          <p:cNvPr id="2" name="矩形: 圆角 25"/>
          <p:cNvSpPr/>
          <p:nvPr/>
        </p:nvSpPr>
        <p:spPr>
          <a:xfrm>
            <a:off x="6999605" y="3928745"/>
            <a:ext cx="2210435" cy="369570"/>
          </a:xfrm>
          <a:prstGeom prst="roundRect">
            <a:avLst>
              <a:gd name="adj" fmla="val 50000"/>
            </a:avLst>
          </a:prstGeom>
          <a:solidFill>
            <a:srgbClr val="09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charset="0"/>
              <a:buChar char=""/>
            </a:pPr>
            <a:r>
              <a:rPr lang="zh-CN" altLang="en-US" sz="1865">
                <a:latin typeface="+mj-lt"/>
              </a:rPr>
              <a:t>分节二小标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2020jose\浙江大学动物系logo\ppt\2-0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0" r="49997" b="9770"/>
          <a:stretch>
            <a:fillRect/>
          </a:stretch>
        </p:blipFill>
        <p:spPr bwMode="auto">
          <a:xfrm>
            <a:off x="3271520" y="970280"/>
            <a:ext cx="5150485" cy="588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44"/>
          <p:cNvGrpSpPr/>
          <p:nvPr/>
        </p:nvGrpSpPr>
        <p:grpSpPr>
          <a:xfrm>
            <a:off x="0" y="-3175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3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WechatIMG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245" y="70485"/>
            <a:ext cx="2106295" cy="45974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91795" y="93980"/>
            <a:ext cx="2308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01  </a:t>
            </a:r>
            <a:r>
              <a:rPr lang="zh-CN" altLang="en-US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标题文本预设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0" y="-3175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60350" y="100965"/>
            <a:ext cx="2308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02 </a:t>
            </a:r>
            <a:r>
              <a:rPr lang="zh-CN" altLang="en-US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  <a:sym typeface="+mn-ea"/>
              </a:rPr>
              <a:t>标题文本预设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六边形 26"/>
          <p:cNvSpPr/>
          <p:nvPr/>
        </p:nvSpPr>
        <p:spPr>
          <a:xfrm>
            <a:off x="3947795" y="1894205"/>
            <a:ext cx="908685" cy="807085"/>
          </a:xfrm>
          <a:prstGeom prst="hexagon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六边形 45"/>
          <p:cNvSpPr/>
          <p:nvPr/>
        </p:nvSpPr>
        <p:spPr>
          <a:xfrm>
            <a:off x="3850640" y="5165090"/>
            <a:ext cx="908685" cy="807085"/>
          </a:xfrm>
          <a:prstGeom prst="hexagon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六边形 46"/>
          <p:cNvSpPr/>
          <p:nvPr/>
        </p:nvSpPr>
        <p:spPr>
          <a:xfrm>
            <a:off x="4600575" y="3598545"/>
            <a:ext cx="908685" cy="807085"/>
          </a:xfrm>
          <a:prstGeom prst="hexagon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Freeform 24"/>
          <p:cNvSpPr>
            <a:spLocks noChangeArrowheads="1"/>
          </p:cNvSpPr>
          <p:nvPr/>
        </p:nvSpPr>
        <p:spPr bwMode="auto">
          <a:xfrm>
            <a:off x="4868545" y="3843020"/>
            <a:ext cx="398780" cy="316230"/>
          </a:xfrm>
          <a:custGeom>
            <a:avLst/>
            <a:gdLst>
              <a:gd name="T0" fmla="*/ 297414 w 497"/>
              <a:gd name="T1" fmla="*/ 178464 h 399"/>
              <a:gd name="T2" fmla="*/ 297414 w 497"/>
              <a:gd name="T3" fmla="*/ 178464 h 399"/>
              <a:gd name="T4" fmla="*/ 212267 w 497"/>
              <a:gd name="T5" fmla="*/ 262937 h 399"/>
              <a:gd name="T6" fmla="*/ 297414 w 497"/>
              <a:gd name="T7" fmla="*/ 347410 h 399"/>
              <a:gd name="T8" fmla="*/ 382561 w 497"/>
              <a:gd name="T9" fmla="*/ 262937 h 399"/>
              <a:gd name="T10" fmla="*/ 297414 w 497"/>
              <a:gd name="T11" fmla="*/ 178464 h 399"/>
              <a:gd name="T12" fmla="*/ 530068 w 497"/>
              <a:gd name="T13" fmla="*/ 83283 h 399"/>
              <a:gd name="T14" fmla="*/ 530068 w 497"/>
              <a:gd name="T15" fmla="*/ 83283 h 399"/>
              <a:gd name="T16" fmla="*/ 466508 w 497"/>
              <a:gd name="T17" fmla="*/ 83283 h 399"/>
              <a:gd name="T18" fmla="*/ 435328 w 497"/>
              <a:gd name="T19" fmla="*/ 72575 h 399"/>
              <a:gd name="T20" fmla="*/ 424534 w 497"/>
              <a:gd name="T21" fmla="*/ 9518 h 399"/>
              <a:gd name="T22" fmla="*/ 392155 w 497"/>
              <a:gd name="T23" fmla="*/ 0 h 399"/>
              <a:gd name="T24" fmla="*/ 190681 w 497"/>
              <a:gd name="T25" fmla="*/ 0 h 399"/>
              <a:gd name="T26" fmla="*/ 170293 w 497"/>
              <a:gd name="T27" fmla="*/ 9518 h 399"/>
              <a:gd name="T28" fmla="*/ 147508 w 497"/>
              <a:gd name="T29" fmla="*/ 72575 h 399"/>
              <a:gd name="T30" fmla="*/ 127120 w 497"/>
              <a:gd name="T31" fmla="*/ 83283 h 399"/>
              <a:gd name="T32" fmla="*/ 63560 w 497"/>
              <a:gd name="T33" fmla="*/ 83283 h 399"/>
              <a:gd name="T34" fmla="*/ 0 w 497"/>
              <a:gd name="T35" fmla="*/ 146340 h 399"/>
              <a:gd name="T36" fmla="*/ 0 w 497"/>
              <a:gd name="T37" fmla="*/ 410467 h 399"/>
              <a:gd name="T38" fmla="*/ 63560 w 497"/>
              <a:gd name="T39" fmla="*/ 473524 h 399"/>
              <a:gd name="T40" fmla="*/ 530068 w 497"/>
              <a:gd name="T41" fmla="*/ 473524 h 399"/>
              <a:gd name="T42" fmla="*/ 594828 w 497"/>
              <a:gd name="T43" fmla="*/ 410467 h 399"/>
              <a:gd name="T44" fmla="*/ 594828 w 497"/>
              <a:gd name="T45" fmla="*/ 146340 h 399"/>
              <a:gd name="T46" fmla="*/ 530068 w 497"/>
              <a:gd name="T47" fmla="*/ 83283 h 399"/>
              <a:gd name="T48" fmla="*/ 297414 w 497"/>
              <a:gd name="T49" fmla="*/ 410467 h 399"/>
              <a:gd name="T50" fmla="*/ 297414 w 497"/>
              <a:gd name="T51" fmla="*/ 410467 h 399"/>
              <a:gd name="T52" fmla="*/ 147508 w 497"/>
              <a:gd name="T53" fmla="*/ 262937 h 399"/>
              <a:gd name="T54" fmla="*/ 297414 w 497"/>
              <a:gd name="T55" fmla="*/ 115407 h 399"/>
              <a:gd name="T56" fmla="*/ 446121 w 497"/>
              <a:gd name="T57" fmla="*/ 262937 h 399"/>
              <a:gd name="T58" fmla="*/ 297414 w 497"/>
              <a:gd name="T59" fmla="*/ 410467 h 399"/>
              <a:gd name="T60" fmla="*/ 509681 w 497"/>
              <a:gd name="T61" fmla="*/ 189172 h 399"/>
              <a:gd name="T62" fmla="*/ 509681 w 497"/>
              <a:gd name="T63" fmla="*/ 189172 h 399"/>
              <a:gd name="T64" fmla="*/ 488095 w 497"/>
              <a:gd name="T65" fmla="*/ 167756 h 399"/>
              <a:gd name="T66" fmla="*/ 509681 w 497"/>
              <a:gd name="T67" fmla="*/ 146340 h 399"/>
              <a:gd name="T68" fmla="*/ 530068 w 497"/>
              <a:gd name="T69" fmla="*/ 167756 h 399"/>
              <a:gd name="T70" fmla="*/ 509681 w 497"/>
              <a:gd name="T71" fmla="*/ 189172 h 3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3" name="Freeform 29"/>
          <p:cNvSpPr>
            <a:spLocks noChangeArrowheads="1"/>
          </p:cNvSpPr>
          <p:nvPr/>
        </p:nvSpPr>
        <p:spPr bwMode="auto">
          <a:xfrm>
            <a:off x="4241165" y="2099310"/>
            <a:ext cx="355600" cy="368935"/>
          </a:xfrm>
          <a:custGeom>
            <a:avLst/>
            <a:gdLst>
              <a:gd name="T0" fmla="*/ 297562 w 444"/>
              <a:gd name="T1" fmla="*/ 403984 h 462"/>
              <a:gd name="T2" fmla="*/ 297562 w 444"/>
              <a:gd name="T3" fmla="*/ 403984 h 462"/>
              <a:gd name="T4" fmla="*/ 383951 w 444"/>
              <a:gd name="T5" fmla="*/ 308083 h 462"/>
              <a:gd name="T6" fmla="*/ 531532 w 444"/>
              <a:gd name="T7" fmla="*/ 85112 h 462"/>
              <a:gd name="T8" fmla="*/ 511135 w 444"/>
              <a:gd name="T9" fmla="*/ 63535 h 462"/>
              <a:gd name="T10" fmla="*/ 415147 w 444"/>
              <a:gd name="T11" fmla="*/ 63535 h 462"/>
              <a:gd name="T12" fmla="*/ 266366 w 444"/>
              <a:gd name="T13" fmla="*/ 0 h 462"/>
              <a:gd name="T14" fmla="*/ 117585 w 444"/>
              <a:gd name="T15" fmla="*/ 63535 h 462"/>
              <a:gd name="T16" fmla="*/ 21597 w 444"/>
              <a:gd name="T17" fmla="*/ 63535 h 462"/>
              <a:gd name="T18" fmla="*/ 0 w 444"/>
              <a:gd name="T19" fmla="*/ 85112 h 462"/>
              <a:gd name="T20" fmla="*/ 148781 w 444"/>
              <a:gd name="T21" fmla="*/ 308083 h 462"/>
              <a:gd name="T22" fmla="*/ 233970 w 444"/>
              <a:gd name="T23" fmla="*/ 403984 h 462"/>
              <a:gd name="T24" fmla="*/ 233970 w 444"/>
              <a:gd name="T25" fmla="*/ 445941 h 462"/>
              <a:gd name="T26" fmla="*/ 128384 w 444"/>
              <a:gd name="T27" fmla="*/ 498687 h 462"/>
              <a:gd name="T28" fmla="*/ 266366 w 444"/>
              <a:gd name="T29" fmla="*/ 552631 h 462"/>
              <a:gd name="T30" fmla="*/ 393550 w 444"/>
              <a:gd name="T31" fmla="*/ 498687 h 462"/>
              <a:gd name="T32" fmla="*/ 297562 w 444"/>
              <a:gd name="T33" fmla="*/ 445941 h 462"/>
              <a:gd name="T34" fmla="*/ 297562 w 444"/>
              <a:gd name="T35" fmla="*/ 403984 h 462"/>
              <a:gd name="T36" fmla="*/ 383951 w 444"/>
              <a:gd name="T37" fmla="*/ 254138 h 462"/>
              <a:gd name="T38" fmla="*/ 383951 w 444"/>
              <a:gd name="T39" fmla="*/ 254138 h 462"/>
              <a:gd name="T40" fmla="*/ 415147 w 444"/>
              <a:gd name="T41" fmla="*/ 106690 h 462"/>
              <a:gd name="T42" fmla="*/ 489538 w 444"/>
              <a:gd name="T43" fmla="*/ 106690 h 462"/>
              <a:gd name="T44" fmla="*/ 383951 w 444"/>
              <a:gd name="T45" fmla="*/ 254138 h 462"/>
              <a:gd name="T46" fmla="*/ 266366 w 444"/>
              <a:gd name="T47" fmla="*/ 43156 h 462"/>
              <a:gd name="T48" fmla="*/ 266366 w 444"/>
              <a:gd name="T49" fmla="*/ 43156 h 462"/>
              <a:gd name="T50" fmla="*/ 383951 w 444"/>
              <a:gd name="T51" fmla="*/ 85112 h 462"/>
              <a:gd name="T52" fmla="*/ 266366 w 444"/>
              <a:gd name="T53" fmla="*/ 137858 h 462"/>
              <a:gd name="T54" fmla="*/ 148781 w 444"/>
              <a:gd name="T55" fmla="*/ 85112 h 462"/>
              <a:gd name="T56" fmla="*/ 266366 w 444"/>
              <a:gd name="T57" fmla="*/ 43156 h 462"/>
              <a:gd name="T58" fmla="*/ 43194 w 444"/>
              <a:gd name="T59" fmla="*/ 106690 h 462"/>
              <a:gd name="T60" fmla="*/ 43194 w 444"/>
              <a:gd name="T61" fmla="*/ 106690 h 462"/>
              <a:gd name="T62" fmla="*/ 117585 w 444"/>
              <a:gd name="T63" fmla="*/ 106690 h 462"/>
              <a:gd name="T64" fmla="*/ 148781 w 444"/>
              <a:gd name="T65" fmla="*/ 254138 h 462"/>
              <a:gd name="T66" fmla="*/ 43194 w 444"/>
              <a:gd name="T67" fmla="*/ 106690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2" name="Freeform 74"/>
          <p:cNvSpPr>
            <a:spLocks noChangeArrowheads="1"/>
          </p:cNvSpPr>
          <p:nvPr/>
        </p:nvSpPr>
        <p:spPr bwMode="auto">
          <a:xfrm>
            <a:off x="4120515" y="5351780"/>
            <a:ext cx="368935" cy="327025"/>
          </a:xfrm>
          <a:custGeom>
            <a:avLst/>
            <a:gdLst>
              <a:gd name="T0" fmla="*/ 541820 w 461"/>
              <a:gd name="T1" fmla="*/ 255464 h 409"/>
              <a:gd name="T2" fmla="*/ 541820 w 461"/>
              <a:gd name="T3" fmla="*/ 255464 h 409"/>
              <a:gd name="T4" fmla="*/ 296740 w 461"/>
              <a:gd name="T5" fmla="*/ 20389 h 409"/>
              <a:gd name="T6" fmla="*/ 254692 w 461"/>
              <a:gd name="T7" fmla="*/ 20389 h 409"/>
              <a:gd name="T8" fmla="*/ 10812 w 461"/>
              <a:gd name="T9" fmla="*/ 255464 h 409"/>
              <a:gd name="T10" fmla="*/ 21625 w 461"/>
              <a:gd name="T11" fmla="*/ 275853 h 409"/>
              <a:gd name="T12" fmla="*/ 74485 w 461"/>
              <a:gd name="T13" fmla="*/ 275853 h 409"/>
              <a:gd name="T14" fmla="*/ 74485 w 461"/>
              <a:gd name="T15" fmla="*/ 467750 h 409"/>
              <a:gd name="T16" fmla="*/ 94909 w 461"/>
              <a:gd name="T17" fmla="*/ 489339 h 409"/>
              <a:gd name="T18" fmla="*/ 212643 w 461"/>
              <a:gd name="T19" fmla="*/ 489339 h 409"/>
              <a:gd name="T20" fmla="*/ 212643 w 461"/>
              <a:gd name="T21" fmla="*/ 297441 h 409"/>
              <a:gd name="T22" fmla="*/ 339989 w 461"/>
              <a:gd name="T23" fmla="*/ 297441 h 409"/>
              <a:gd name="T24" fmla="*/ 339989 w 461"/>
              <a:gd name="T25" fmla="*/ 489339 h 409"/>
              <a:gd name="T26" fmla="*/ 457724 w 461"/>
              <a:gd name="T27" fmla="*/ 489339 h 409"/>
              <a:gd name="T28" fmla="*/ 478147 w 461"/>
              <a:gd name="T29" fmla="*/ 467750 h 409"/>
              <a:gd name="T30" fmla="*/ 478147 w 461"/>
              <a:gd name="T31" fmla="*/ 275853 h 409"/>
              <a:gd name="T32" fmla="*/ 532209 w 461"/>
              <a:gd name="T33" fmla="*/ 275853 h 409"/>
              <a:gd name="T34" fmla="*/ 541820 w 461"/>
              <a:gd name="T35" fmla="*/ 255464 h 4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090160" y="177690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090160" y="2173605"/>
            <a:ext cx="54641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endParaRPr lang="en-US" altLang="zh-CN" sz="5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9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852160" y="347489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852160" y="3871595"/>
            <a:ext cx="54641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endParaRPr lang="en-US" altLang="zh-CN" sz="5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9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90160" y="516526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090160" y="5561965"/>
            <a:ext cx="54641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endParaRPr lang="en-US" altLang="zh-CN" sz="5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90204" pitchFamily="34" charset="0"/>
            </a:endParaRPr>
          </a:p>
        </p:txBody>
      </p:sp>
      <p:pic>
        <p:nvPicPr>
          <p:cNvPr id="53" name="图片 52" descr="WechatIMG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245" y="70485"/>
            <a:ext cx="2106295" cy="459740"/>
          </a:xfrm>
          <a:prstGeom prst="rect">
            <a:avLst/>
          </a:prstGeom>
        </p:spPr>
      </p:pic>
      <p:pic>
        <p:nvPicPr>
          <p:cNvPr id="6" name="图片 5" descr="/Users/cindyhuang/Downloads/20211105浙大动物医院 2/小图sjpg/PYA_9384-HDR.jpgPYA_9384-HDR"/>
          <p:cNvPicPr>
            <a:picLocks noChangeAspect="1"/>
          </p:cNvPicPr>
          <p:nvPr/>
        </p:nvPicPr>
        <p:blipFill>
          <a:blip r:embed="rId4"/>
          <a:srcRect l="24768" t="5158" r="27913" b="23931"/>
          <a:stretch>
            <a:fillRect/>
          </a:stretch>
        </p:blipFill>
        <p:spPr>
          <a:xfrm>
            <a:off x="796290" y="2468245"/>
            <a:ext cx="3324225" cy="2950845"/>
          </a:xfrm>
          <a:prstGeom prst="hexagon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Users/cindyhuang/Downloads/20211105浙大动物医院 2/小图sjpg/PYA_9208-HDR.jpgPYA_9208-HDR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4710" y="1554162"/>
            <a:ext cx="3107690" cy="46628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02305" y="1908810"/>
            <a:ext cx="2528570" cy="3953510"/>
          </a:xfrm>
          <a:prstGeom prst="rect">
            <a:avLst/>
          </a:prstGeom>
          <a:solidFill>
            <a:srgbClr val="00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0" y="-19050"/>
            <a:ext cx="12187555" cy="607695"/>
            <a:chOff x="0" y="420"/>
            <a:chExt cx="19193" cy="746"/>
          </a:xfrm>
        </p:grpSpPr>
        <p:sp>
          <p:nvSpPr>
            <p:cNvPr id="19" name="任意多边形 18"/>
            <p:cNvSpPr/>
            <p:nvPr/>
          </p:nvSpPr>
          <p:spPr>
            <a:xfrm>
              <a:off x="0" y="420"/>
              <a:ext cx="4870" cy="746"/>
            </a:xfrm>
            <a:custGeom>
              <a:avLst/>
              <a:gdLst>
                <a:gd name="connsiteX0" fmla="*/ 0 w 4900"/>
                <a:gd name="connsiteY0" fmla="*/ 7 h 746"/>
                <a:gd name="connsiteX1" fmla="*/ 4900 w 4900"/>
                <a:gd name="connsiteY1" fmla="*/ 0 h 746"/>
                <a:gd name="connsiteX2" fmla="*/ 4619 w 4900"/>
                <a:gd name="connsiteY2" fmla="*/ 746 h 746"/>
                <a:gd name="connsiteX3" fmla="*/ 0 w 4900"/>
                <a:gd name="connsiteY3" fmla="*/ 746 h 746"/>
                <a:gd name="connsiteX4" fmla="*/ 0 w 4900"/>
                <a:gd name="connsiteY4" fmla="*/ 7 h 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0" h="746">
                  <a:moveTo>
                    <a:pt x="0" y="7"/>
                  </a:moveTo>
                  <a:lnTo>
                    <a:pt x="4900" y="0"/>
                  </a:lnTo>
                  <a:lnTo>
                    <a:pt x="4619" y="746"/>
                  </a:lnTo>
                  <a:lnTo>
                    <a:pt x="0" y="74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4712" y="427"/>
              <a:ext cx="14481" cy="739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9420" h="739">
                  <a:moveTo>
                    <a:pt x="0" y="0"/>
                  </a:moveTo>
                  <a:lnTo>
                    <a:pt x="9420" y="0"/>
                  </a:lnTo>
                  <a:lnTo>
                    <a:pt x="9235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51460" y="94615"/>
            <a:ext cx="2364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03 </a:t>
            </a:r>
            <a:r>
              <a:rPr lang="zh-CN" altLang="en-US" sz="2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  <a:sym typeface="+mn-ea"/>
              </a:rPr>
              <a:t>标题文本预设</a:t>
            </a:r>
            <a:endParaRPr lang="zh-CN" altLang="en-US" sz="20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cs typeface="Impact" panose="020B080603090205020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441700" y="2702733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ADD YOUR TEXT HERE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441700" y="3099435"/>
            <a:ext cx="20497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.</a:t>
            </a:r>
            <a:endParaRPr lang="en-US" altLang="zh-CN" sz="5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90204" pitchFamily="34" charset="0"/>
            </a:endParaRPr>
          </a:p>
        </p:txBody>
      </p:sp>
      <p:sp>
        <p:nvSpPr>
          <p:cNvPr id="199" name="Freeform 71"/>
          <p:cNvSpPr>
            <a:spLocks noChangeArrowheads="1"/>
          </p:cNvSpPr>
          <p:nvPr/>
        </p:nvSpPr>
        <p:spPr bwMode="auto">
          <a:xfrm>
            <a:off x="5129530" y="5368925"/>
            <a:ext cx="361950" cy="269240"/>
          </a:xfrm>
          <a:custGeom>
            <a:avLst/>
            <a:gdLst>
              <a:gd name="T0" fmla="*/ 83990 w 444"/>
              <a:gd name="T1" fmla="*/ 0 h 329"/>
              <a:gd name="T2" fmla="*/ 83990 w 444"/>
              <a:gd name="T3" fmla="*/ 0 h 329"/>
              <a:gd name="T4" fmla="*/ 0 w 444"/>
              <a:gd name="T5" fmla="*/ 84169 h 329"/>
              <a:gd name="T6" fmla="*/ 83990 w 444"/>
              <a:gd name="T7" fmla="*/ 180363 h 329"/>
              <a:gd name="T8" fmla="*/ 0 w 444"/>
              <a:gd name="T9" fmla="*/ 349904 h 329"/>
              <a:gd name="T10" fmla="*/ 0 w 444"/>
              <a:gd name="T11" fmla="*/ 394394 h 329"/>
              <a:gd name="T12" fmla="*/ 83990 w 444"/>
              <a:gd name="T13" fmla="*/ 0 h 329"/>
              <a:gd name="T14" fmla="*/ 329960 w 444"/>
              <a:gd name="T15" fmla="*/ 0 h 329"/>
              <a:gd name="T16" fmla="*/ 329960 w 444"/>
              <a:gd name="T17" fmla="*/ 0 h 329"/>
              <a:gd name="T18" fmla="*/ 244771 w 444"/>
              <a:gd name="T19" fmla="*/ 84169 h 329"/>
              <a:gd name="T20" fmla="*/ 329960 w 444"/>
              <a:gd name="T21" fmla="*/ 180363 h 329"/>
              <a:gd name="T22" fmla="*/ 244771 w 444"/>
              <a:gd name="T23" fmla="*/ 349904 h 329"/>
              <a:gd name="T24" fmla="*/ 244771 w 444"/>
              <a:gd name="T25" fmla="*/ 394394 h 329"/>
              <a:gd name="T26" fmla="*/ 329960 w 444"/>
              <a:gd name="T27" fmla="*/ 0 h 3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Freeform 71"/>
          <p:cNvSpPr>
            <a:spLocks noChangeArrowheads="1"/>
          </p:cNvSpPr>
          <p:nvPr/>
        </p:nvSpPr>
        <p:spPr bwMode="auto">
          <a:xfrm flipH="1" flipV="1">
            <a:off x="3242310" y="2170430"/>
            <a:ext cx="361950" cy="269240"/>
          </a:xfrm>
          <a:custGeom>
            <a:avLst/>
            <a:gdLst>
              <a:gd name="T0" fmla="*/ 83990 w 444"/>
              <a:gd name="T1" fmla="*/ 0 h 329"/>
              <a:gd name="T2" fmla="*/ 83990 w 444"/>
              <a:gd name="T3" fmla="*/ 0 h 329"/>
              <a:gd name="T4" fmla="*/ 0 w 444"/>
              <a:gd name="T5" fmla="*/ 84169 h 329"/>
              <a:gd name="T6" fmla="*/ 83990 w 444"/>
              <a:gd name="T7" fmla="*/ 180363 h 329"/>
              <a:gd name="T8" fmla="*/ 0 w 444"/>
              <a:gd name="T9" fmla="*/ 349904 h 329"/>
              <a:gd name="T10" fmla="*/ 0 w 444"/>
              <a:gd name="T11" fmla="*/ 394394 h 329"/>
              <a:gd name="T12" fmla="*/ 83990 w 444"/>
              <a:gd name="T13" fmla="*/ 0 h 329"/>
              <a:gd name="T14" fmla="*/ 329960 w 444"/>
              <a:gd name="T15" fmla="*/ 0 h 329"/>
              <a:gd name="T16" fmla="*/ 329960 w 444"/>
              <a:gd name="T17" fmla="*/ 0 h 329"/>
              <a:gd name="T18" fmla="*/ 244771 w 444"/>
              <a:gd name="T19" fmla="*/ 84169 h 329"/>
              <a:gd name="T20" fmla="*/ 329960 w 444"/>
              <a:gd name="T21" fmla="*/ 180363 h 329"/>
              <a:gd name="T22" fmla="*/ 244771 w 444"/>
              <a:gd name="T23" fmla="*/ 349904 h 329"/>
              <a:gd name="T24" fmla="*/ 244771 w 444"/>
              <a:gd name="T25" fmla="*/ 394394 h 329"/>
              <a:gd name="T26" fmla="*/ 329960 w 444"/>
              <a:gd name="T27" fmla="*/ 0 h 3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687185" y="158068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687185" y="1977390"/>
            <a:ext cx="4055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endParaRPr lang="en-US" altLang="zh-CN" sz="5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9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707505" y="285703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707505" y="3253740"/>
            <a:ext cx="4055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endParaRPr lang="en-US" altLang="zh-CN" sz="5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9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707505" y="417021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707505" y="4566920"/>
            <a:ext cx="4055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endParaRPr lang="en-US" altLang="zh-CN" sz="5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9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707505" y="5266228"/>
            <a:ext cx="1830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ea"/>
                <a:sym typeface="+mn-ea"/>
              </a:rPr>
              <a:t>ADD YOUR TEXT HERE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707505" y="5662930"/>
            <a:ext cx="4055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r>
              <a:rPr lang="zh-CN" alt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Click here to enter your text</a:t>
            </a:r>
            <a:r>
              <a: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90204" pitchFamily="34" charset="0"/>
              </a:rPr>
              <a:t>.</a:t>
            </a:r>
            <a:endParaRPr lang="en-US" altLang="zh-CN" sz="5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ea"/>
              <a:sym typeface="Arial" panose="020B060402020209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757670" y="2678430"/>
            <a:ext cx="4021455" cy="0"/>
          </a:xfrm>
          <a:prstGeom prst="line">
            <a:avLst/>
          </a:prstGeom>
          <a:ln>
            <a:solidFill>
              <a:srgbClr val="00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751320" y="3935095"/>
            <a:ext cx="4021455" cy="0"/>
          </a:xfrm>
          <a:prstGeom prst="line">
            <a:avLst/>
          </a:prstGeom>
          <a:ln>
            <a:solidFill>
              <a:srgbClr val="00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764020" y="5182870"/>
            <a:ext cx="4021455" cy="0"/>
          </a:xfrm>
          <a:prstGeom prst="line">
            <a:avLst/>
          </a:prstGeom>
          <a:ln>
            <a:solidFill>
              <a:srgbClr val="003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 descr="WechatIMG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245" y="70485"/>
            <a:ext cx="2106295" cy="4597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98475"/>
            <a:ext cx="12192635" cy="3503930"/>
          </a:xfrm>
          <a:prstGeom prst="rect">
            <a:avLst/>
          </a:prstGeom>
          <a:gradFill>
            <a:gsLst>
              <a:gs pos="41000">
                <a:srgbClr val="093E8E"/>
              </a:gs>
              <a:gs pos="100000">
                <a:srgbClr val="067FDA">
                  <a:lumMod val="73000"/>
                  <a:lumOff val="27000"/>
                  <a:alpha val="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15"/>
          <p:cNvSpPr/>
          <p:nvPr/>
        </p:nvSpPr>
        <p:spPr>
          <a:xfrm>
            <a:off x="1171525" y="1527165"/>
            <a:ext cx="7773670" cy="14465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latin typeface="+mj-ea"/>
                <a:ea typeface="+mj-ea"/>
              </a:rPr>
              <a:t>感谢</a:t>
            </a:r>
            <a:r>
              <a:rPr lang="zh-CN" altLang="en-US" sz="8800" b="1" dirty="0" smtClean="0">
                <a:solidFill>
                  <a:schemeClr val="bg1"/>
                </a:solidFill>
                <a:latin typeface="+mj-ea"/>
                <a:ea typeface="+mj-ea"/>
              </a:rPr>
              <a:t>观看</a:t>
            </a:r>
            <a:endParaRPr lang="zh-CN" altLang="en-US" sz="8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84850" y="3200382"/>
            <a:ext cx="477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发展动物医学   根植学科融合</a:t>
            </a:r>
            <a:endParaRPr lang="zh-CN" altLang="en-US" sz="28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D211CD7-7EB4-4FAA-A764-D745E18A7867}"/>
              </a:ext>
            </a:extLst>
          </p:cNvPr>
          <p:cNvGrpSpPr/>
          <p:nvPr/>
        </p:nvGrpSpPr>
        <p:grpSpPr>
          <a:xfrm>
            <a:off x="6222934" y="4860370"/>
            <a:ext cx="6775003" cy="1059996"/>
            <a:chOff x="3681070" y="4617089"/>
            <a:chExt cx="6775003" cy="105999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A5B0D2E-46F9-419A-86A1-784842EBEE3C}"/>
                </a:ext>
              </a:extLst>
            </p:cNvPr>
            <p:cNvGrpSpPr/>
            <p:nvPr/>
          </p:nvGrpSpPr>
          <p:grpSpPr>
            <a:xfrm>
              <a:off x="3681070" y="4617089"/>
              <a:ext cx="3259183" cy="1050798"/>
              <a:chOff x="2822658" y="4300950"/>
              <a:chExt cx="5989390" cy="105079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822659" y="5015374"/>
                <a:ext cx="4408513" cy="336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bg2">
                        <a:lumMod val="25000"/>
                      </a:schemeClr>
                    </a:solidFill>
                    <a:ea typeface="微软雅黑" panose="020B0503020204020204" charset="-122"/>
                    <a:cs typeface="Arial" panose="020B0604020202090204" pitchFamily="34" charset="0"/>
                    <a:sym typeface="Calibri" panose="020F0502020204030204" charset="0"/>
                  </a:rPr>
                  <a:t>官网：http://cvs.zju.edu.cn/</a:t>
                </a: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2822659" y="4696371"/>
                <a:ext cx="5989389" cy="336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bg2">
                        <a:lumMod val="25000"/>
                      </a:schemeClr>
                    </a:solidFill>
                    <a:ea typeface="微软雅黑" panose="020B0503020204020204" charset="-122"/>
                    <a:cs typeface="Arial" panose="020B0604020202090204" pitchFamily="34" charset="0"/>
                    <a:sym typeface="Calibri" panose="020F0502020204030204" charset="0"/>
                  </a:rPr>
                  <a:t>地址：杭州市西湖区博创街</a:t>
                </a:r>
                <a:r>
                  <a:rPr lang="en-US" altLang="zh-CN" sz="1200" dirty="0">
                    <a:solidFill>
                      <a:schemeClr val="bg2">
                        <a:lumMod val="25000"/>
                      </a:schemeClr>
                    </a:solidFill>
                    <a:ea typeface="微软雅黑" panose="020B0503020204020204" charset="-122"/>
                    <a:cs typeface="Arial" panose="020B0604020202090204" pitchFamily="34" charset="0"/>
                    <a:sym typeface="Calibri" panose="020F0502020204030204" charset="0"/>
                  </a:rPr>
                  <a:t>5</a:t>
                </a:r>
                <a:r>
                  <a:rPr lang="zh-CN" altLang="en-US" sz="1200" dirty="0">
                    <a:solidFill>
                      <a:schemeClr val="bg2">
                        <a:lumMod val="25000"/>
                      </a:schemeClr>
                    </a:solidFill>
                    <a:ea typeface="微软雅黑" panose="020B0503020204020204" charset="-122"/>
                    <a:cs typeface="Arial" panose="020B0604020202090204" pitchFamily="34" charset="0"/>
                    <a:sym typeface="Calibri" panose="020F0502020204030204" charset="0"/>
                  </a:rPr>
                  <a:t>号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3932FEF-EC51-4490-965E-865448F137BD}"/>
                  </a:ext>
                </a:extLst>
              </p:cNvPr>
              <p:cNvSpPr/>
              <p:nvPr/>
            </p:nvSpPr>
            <p:spPr>
              <a:xfrm>
                <a:off x="2822658" y="4300950"/>
                <a:ext cx="5989389" cy="3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b="1" dirty="0">
                    <a:solidFill>
                      <a:schemeClr val="bg2">
                        <a:lumMod val="25000"/>
                      </a:schemeClr>
                    </a:solidFill>
                    <a:ea typeface="微软雅黑" panose="020B0503020204020204" charset="-122"/>
                    <a:cs typeface="Arial" panose="020B0604020202090204" pitchFamily="34" charset="0"/>
                    <a:sym typeface="Calibri" panose="020F0502020204030204" charset="0"/>
                  </a:rPr>
                  <a:t>浙江大学动物医学中心</a:t>
                </a: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C5AC389-E143-44A1-97A6-8FAC73C8E1A3}"/>
                </a:ext>
              </a:extLst>
            </p:cNvPr>
            <p:cNvSpPr txBox="1"/>
            <p:nvPr/>
          </p:nvSpPr>
          <p:spPr>
            <a:xfrm>
              <a:off x="6403332" y="5340711"/>
              <a:ext cx="2220551" cy="33637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2">
                      <a:lumMod val="25000"/>
                    </a:schemeClr>
                  </a:solidFill>
                  <a:ea typeface="微软雅黑" panose="020B0503020204020204" charset="-122"/>
                  <a:cs typeface="Arial" panose="020B0604020202090204" pitchFamily="34" charset="0"/>
                </a:defRPr>
              </a:lvl1pPr>
            </a:lstStyle>
            <a:p>
              <a:r>
                <a:rPr lang="zh-CN" altLang="en-US" dirty="0"/>
                <a:t>邮箱：</a:t>
              </a:r>
              <a:r>
                <a:rPr lang="en-US" altLang="zh-CN" dirty="0"/>
                <a:t>dwyxzx@zju.edu.cn</a:t>
              </a:r>
              <a:endParaRPr lang="zh-CN" altLang="en-US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CECC661-B527-4C0C-9259-385E8BC8042A}"/>
                </a:ext>
              </a:extLst>
            </p:cNvPr>
            <p:cNvSpPr/>
            <p:nvPr/>
          </p:nvSpPr>
          <p:spPr>
            <a:xfrm>
              <a:off x="6403331" y="4985942"/>
              <a:ext cx="4052742" cy="336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2">
                      <a:lumMod val="25000"/>
                    </a:schemeClr>
                  </a:solidFill>
                  <a:ea typeface="微软雅黑" panose="020B0503020204020204" charset="-122"/>
                  <a:cs typeface="Arial" panose="020B0604020202090204" pitchFamily="34" charset="0"/>
                  <a:sym typeface="Calibri" panose="020F0502020204030204" charset="0"/>
                </a:rPr>
                <a:t>电话：</a:t>
              </a: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ea typeface="微软雅黑" panose="020B0503020204020204" charset="-122"/>
                  <a:cs typeface="Arial" panose="020B0604020202090204" pitchFamily="34" charset="0"/>
                  <a:sym typeface="Calibri" panose="020F0502020204030204" charset="0"/>
                </a:rPr>
                <a:t>0571-88981503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/>
    </mc:Choice>
    <mc:Fallback xmlns="">
      <p:transition spd="slow" advTm="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d311b73-f9d3-4b91-b6f8-c98d9cfd796f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heme/theme1.xml><?xml version="1.0" encoding="utf-8"?>
<a:theme xmlns:a="http://schemas.openxmlformats.org/drawingml/2006/main" name="Office 主题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70C0"/>
      </a:accent1>
      <a:accent2>
        <a:srgbClr val="333333"/>
      </a:accent2>
      <a:accent3>
        <a:srgbClr val="0070C0"/>
      </a:accent3>
      <a:accent4>
        <a:srgbClr val="333333"/>
      </a:accent4>
      <a:accent5>
        <a:srgbClr val="0070C0"/>
      </a:accent5>
      <a:accent6>
        <a:srgbClr val="333333"/>
      </a:accent6>
      <a:hlink>
        <a:srgbClr val="C58A09"/>
      </a:hlink>
      <a:folHlink>
        <a:srgbClr val="EB9B9D"/>
      </a:folHlink>
    </a:clrScheme>
    <a:fontScheme name="tnw52wl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0C0"/>
    </a:accent1>
    <a:accent2>
      <a:srgbClr val="333333"/>
    </a:accent2>
    <a:accent3>
      <a:srgbClr val="0070C0"/>
    </a:accent3>
    <a:accent4>
      <a:srgbClr val="333333"/>
    </a:accent4>
    <a:accent5>
      <a:srgbClr val="0070C0"/>
    </a:accent5>
    <a:accent6>
      <a:srgbClr val="333333"/>
    </a:accent6>
    <a:hlink>
      <a:srgbClr val="C58A09"/>
    </a:hlink>
    <a:folHlink>
      <a:srgbClr val="EB9B9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Office PowerPoint</Application>
  <PresentationFormat>宽屏</PresentationFormat>
  <Paragraphs>50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Gill Sans</vt:lpstr>
      <vt:lpstr>STHeiti Regular</vt:lpstr>
      <vt:lpstr>华文楷体</vt:lpstr>
      <vt:lpstr>华文行楷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Office 主题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1312</cp:revision>
  <dcterms:created xsi:type="dcterms:W3CDTF">2021-11-17T03:32:34Z</dcterms:created>
  <dcterms:modified xsi:type="dcterms:W3CDTF">2025-04-15T04:04:43Z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2052-3.7.0.5929</vt:lpwstr>
  </property>
  <property fmtid="{D5CDD505-2E9C-101B-9397-08002B2CF9AE}" pid="3" name="KSORubyTemplateID">
    <vt:lpwstr>2</vt:lpwstr>
  </property>
</Properties>
</file>